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056" r:id="rId1"/>
    <p:sldMasterId id="2147484044" r:id="rId2"/>
  </p:sldMasterIdLst>
  <p:notesMasterIdLst>
    <p:notesMasterId r:id="rId7"/>
  </p:notesMasterIdLst>
  <p:sldIdLst>
    <p:sldId id="296" r:id="rId3"/>
    <p:sldId id="509" r:id="rId4"/>
    <p:sldId id="256" r:id="rId5"/>
    <p:sldId id="364" r:id="rId6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lter Thomaz da Silva Junior" initials="WTdSJ" lastIdx="1" clrIdx="0">
    <p:extLst>
      <p:ext uri="{19B8F6BF-5375-455C-9EA6-DF929625EA0E}">
        <p15:presenceInfo xmlns:p15="http://schemas.microsoft.com/office/powerpoint/2012/main" userId="1b93b4a620cb2e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0E4F3-A0CB-423F-8C6C-25A43ACB6B34}" v="12" dt="2020-07-17T12:02:49.7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88" autoAdjust="0"/>
    <p:restoredTop sz="94711" autoAdjust="0"/>
  </p:normalViewPr>
  <p:slideViewPr>
    <p:cSldViewPr>
      <p:cViewPr varScale="1">
        <p:scale>
          <a:sx n="108" d="100"/>
          <a:sy n="108" d="100"/>
        </p:scale>
        <p:origin x="39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43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ter Thomaz da Silva Junior" userId="1b93b4a620cb2edd" providerId="LiveId" clId="{1880E4F3-A0CB-423F-8C6C-25A43ACB6B34}"/>
    <pc:docChg chg="undo custSel addSld delSld modSld delMainMaster">
      <pc:chgData name="Walter Thomaz da Silva Junior" userId="1b93b4a620cb2edd" providerId="LiveId" clId="{1880E4F3-A0CB-423F-8C6C-25A43ACB6B34}" dt="2020-07-17T12:02:49.714" v="578"/>
      <pc:docMkLst>
        <pc:docMk/>
      </pc:docMkLst>
      <pc:sldChg chg="add">
        <pc:chgData name="Walter Thomaz da Silva Junior" userId="1b93b4a620cb2edd" providerId="LiveId" clId="{1880E4F3-A0CB-423F-8C6C-25A43ACB6B34}" dt="2020-07-17T12:02:49.714" v="578"/>
        <pc:sldMkLst>
          <pc:docMk/>
          <pc:sldMk cId="2981475790" sldId="256"/>
        </pc:sldMkLst>
      </pc:sldChg>
      <pc:sldChg chg="addSp delSp modSp mod addCm">
        <pc:chgData name="Walter Thomaz da Silva Junior" userId="1b93b4a620cb2edd" providerId="LiveId" clId="{1880E4F3-A0CB-423F-8C6C-25A43ACB6B34}" dt="2020-07-17T10:51:17.878" v="313" actId="20577"/>
        <pc:sldMkLst>
          <pc:docMk/>
          <pc:sldMk cId="3677701434" sldId="296"/>
        </pc:sldMkLst>
        <pc:spChg chg="add mod">
          <ac:chgData name="Walter Thomaz da Silva Junior" userId="1b93b4a620cb2edd" providerId="LiveId" clId="{1880E4F3-A0CB-423F-8C6C-25A43ACB6B34}" dt="2020-07-17T10:19:54.217" v="60" actId="20577"/>
          <ac:spMkLst>
            <pc:docMk/>
            <pc:sldMk cId="3677701434" sldId="296"/>
            <ac:spMk id="2" creationId="{E8D3F9BE-F468-4C88-BAED-3751B79FD1CC}"/>
          </ac:spMkLst>
        </pc:spChg>
        <pc:spChg chg="add mod">
          <ac:chgData name="Walter Thomaz da Silva Junior" userId="1b93b4a620cb2edd" providerId="LiveId" clId="{1880E4F3-A0CB-423F-8C6C-25A43ACB6B34}" dt="2020-07-17T10:34:33.430" v="76" actId="1036"/>
          <ac:spMkLst>
            <pc:docMk/>
            <pc:sldMk cId="3677701434" sldId="296"/>
            <ac:spMk id="7" creationId="{2A710090-5D00-4968-A950-76EE118D1C4B}"/>
          </ac:spMkLst>
        </pc:spChg>
        <pc:spChg chg="add mod">
          <ac:chgData name="Walter Thomaz da Silva Junior" userId="1b93b4a620cb2edd" providerId="LiveId" clId="{1880E4F3-A0CB-423F-8C6C-25A43ACB6B34}" dt="2020-07-17T10:43:18.471" v="94" actId="13822"/>
          <ac:spMkLst>
            <pc:docMk/>
            <pc:sldMk cId="3677701434" sldId="296"/>
            <ac:spMk id="12" creationId="{AAAA52D5-7618-4AC7-806A-849C5D68F72D}"/>
          </ac:spMkLst>
        </pc:spChg>
        <pc:spChg chg="add mod">
          <ac:chgData name="Walter Thomaz da Silva Junior" userId="1b93b4a620cb2edd" providerId="LiveId" clId="{1880E4F3-A0CB-423F-8C6C-25A43ACB6B34}" dt="2020-07-17T10:43:29.650" v="144" actId="1038"/>
          <ac:spMkLst>
            <pc:docMk/>
            <pc:sldMk cId="3677701434" sldId="296"/>
            <ac:spMk id="13" creationId="{31F02780-A287-4EDF-A70B-78C4D222C9B4}"/>
          </ac:spMkLst>
        </pc:spChg>
        <pc:spChg chg="add mod">
          <ac:chgData name="Walter Thomaz da Silva Junior" userId="1b93b4a620cb2edd" providerId="LiveId" clId="{1880E4F3-A0CB-423F-8C6C-25A43ACB6B34}" dt="2020-07-17T10:51:17.878" v="313" actId="20577"/>
          <ac:spMkLst>
            <pc:docMk/>
            <pc:sldMk cId="3677701434" sldId="296"/>
            <ac:spMk id="14" creationId="{3CD2D0ED-C69D-40DC-898C-B3619AE52651}"/>
          </ac:spMkLst>
        </pc:spChg>
        <pc:spChg chg="add mod">
          <ac:chgData name="Walter Thomaz da Silva Junior" userId="1b93b4a620cb2edd" providerId="LiveId" clId="{1880E4F3-A0CB-423F-8C6C-25A43ACB6B34}" dt="2020-07-17T10:50:32.452" v="227" actId="122"/>
          <ac:spMkLst>
            <pc:docMk/>
            <pc:sldMk cId="3677701434" sldId="296"/>
            <ac:spMk id="18" creationId="{C1834A08-41BD-4C14-911D-CAC13E2382B1}"/>
          </ac:spMkLst>
        </pc:spChg>
        <pc:spChg chg="add mod">
          <ac:chgData name="Walter Thomaz da Silva Junior" userId="1b93b4a620cb2edd" providerId="LiveId" clId="{1880E4F3-A0CB-423F-8C6C-25A43ACB6B34}" dt="2020-07-17T10:50:59.082" v="303" actId="20577"/>
          <ac:spMkLst>
            <pc:docMk/>
            <pc:sldMk cId="3677701434" sldId="296"/>
            <ac:spMk id="19" creationId="{BD743D96-AB9A-4E5D-B023-9FC40EC096CA}"/>
          </ac:spMkLst>
        </pc:spChg>
        <pc:spChg chg="del mod">
          <ac:chgData name="Walter Thomaz da Silva Junior" userId="1b93b4a620cb2edd" providerId="LiveId" clId="{1880E4F3-A0CB-423F-8C6C-25A43ACB6B34}" dt="2020-07-17T10:02:05.739" v="3" actId="478"/>
          <ac:spMkLst>
            <pc:docMk/>
            <pc:sldMk cId="3677701434" sldId="296"/>
            <ac:spMk id="3075" creationId="{00000000-0000-0000-0000-000000000000}"/>
          </ac:spMkLst>
        </pc:spChg>
        <pc:picChg chg="del">
          <ac:chgData name="Walter Thomaz da Silva Junior" userId="1b93b4a620cb2edd" providerId="LiveId" clId="{1880E4F3-A0CB-423F-8C6C-25A43ACB6B34}" dt="2020-07-17T10:01:56.578" v="1" actId="478"/>
          <ac:picMkLst>
            <pc:docMk/>
            <pc:sldMk cId="3677701434" sldId="296"/>
            <ac:picMk id="5" creationId="{00000000-0000-0000-0000-000000000000}"/>
          </ac:picMkLst>
        </pc:picChg>
        <pc:picChg chg="add mod">
          <ac:chgData name="Walter Thomaz da Silva Junior" userId="1b93b4a620cb2edd" providerId="LiveId" clId="{1880E4F3-A0CB-423F-8C6C-25A43ACB6B34}" dt="2020-07-17T10:42:26.967" v="89" actId="14100"/>
          <ac:picMkLst>
            <pc:docMk/>
            <pc:sldMk cId="3677701434" sldId="296"/>
            <ac:picMk id="6" creationId="{C30D5CCC-D0B0-4EFA-BA4F-E13C36E90243}"/>
          </ac:picMkLst>
        </pc:picChg>
        <pc:picChg chg="add mod">
          <ac:chgData name="Walter Thomaz da Silva Junior" userId="1b93b4a620cb2edd" providerId="LiveId" clId="{1880E4F3-A0CB-423F-8C6C-25A43ACB6B34}" dt="2020-07-17T10:42:35.144" v="91" actId="1076"/>
          <ac:picMkLst>
            <pc:docMk/>
            <pc:sldMk cId="3677701434" sldId="296"/>
            <ac:picMk id="9" creationId="{EE9F2AFC-EA15-471A-B131-B7A4F6008564}"/>
          </ac:picMkLst>
        </pc:picChg>
        <pc:picChg chg="add mod">
          <ac:chgData name="Walter Thomaz da Silva Junior" userId="1b93b4a620cb2edd" providerId="LiveId" clId="{1880E4F3-A0CB-423F-8C6C-25A43ACB6B34}" dt="2020-07-17T10:42:38.114" v="92" actId="1076"/>
          <ac:picMkLst>
            <pc:docMk/>
            <pc:sldMk cId="3677701434" sldId="296"/>
            <ac:picMk id="11" creationId="{6918EF79-8899-43CB-8EF5-B110690B5124}"/>
          </ac:picMkLst>
        </pc:picChg>
        <pc:picChg chg="add del">
          <ac:chgData name="Walter Thomaz da Silva Junior" userId="1b93b4a620cb2edd" providerId="LiveId" clId="{1880E4F3-A0CB-423F-8C6C-25A43ACB6B34}" dt="2020-07-17T10:49:43.057" v="161" actId="478"/>
          <ac:picMkLst>
            <pc:docMk/>
            <pc:sldMk cId="3677701434" sldId="296"/>
            <ac:picMk id="17" creationId="{6AA067ED-7BEA-4727-9868-7B56C76336E5}"/>
          </ac:picMkLst>
        </pc:picChg>
        <pc:picChg chg="del">
          <ac:chgData name="Walter Thomaz da Silva Junior" userId="1b93b4a620cb2edd" providerId="LiveId" clId="{1880E4F3-A0CB-423F-8C6C-25A43ACB6B34}" dt="2020-07-17T10:01:49.648" v="0" actId="478"/>
          <ac:picMkLst>
            <pc:docMk/>
            <pc:sldMk cId="3677701434" sldId="296"/>
            <ac:picMk id="1026" creationId="{00000000-0000-0000-0000-000000000000}"/>
          </ac:picMkLst>
        </pc:picChg>
      </pc:sldChg>
      <pc:sldChg chg="del">
        <pc:chgData name="Walter Thomaz da Silva Junior" userId="1b93b4a620cb2edd" providerId="LiveId" clId="{1880E4F3-A0CB-423F-8C6C-25A43ACB6B34}" dt="2020-07-17T10:05:37.593" v="4" actId="47"/>
        <pc:sldMkLst>
          <pc:docMk/>
          <pc:sldMk cId="610821913" sldId="315"/>
        </pc:sldMkLst>
      </pc:sldChg>
      <pc:sldChg chg="del">
        <pc:chgData name="Walter Thomaz da Silva Junior" userId="1b93b4a620cb2edd" providerId="LiveId" clId="{1880E4F3-A0CB-423F-8C6C-25A43ACB6B34}" dt="2020-07-17T10:05:40.968" v="5" actId="47"/>
        <pc:sldMkLst>
          <pc:docMk/>
          <pc:sldMk cId="4140533194" sldId="330"/>
        </pc:sldMkLst>
      </pc:sldChg>
      <pc:sldChg chg="add del">
        <pc:chgData name="Walter Thomaz da Silva Junior" userId="1b93b4a620cb2edd" providerId="LiveId" clId="{1880E4F3-A0CB-423F-8C6C-25A43ACB6B34}" dt="2020-07-17T10:56:38.129" v="575" actId="47"/>
        <pc:sldMkLst>
          <pc:docMk/>
          <pc:sldMk cId="2582041758" sldId="364"/>
        </pc:sldMkLst>
      </pc:sldChg>
      <pc:sldChg chg="del">
        <pc:chgData name="Walter Thomaz da Silva Junior" userId="1b93b4a620cb2edd" providerId="LiveId" clId="{1880E4F3-A0CB-423F-8C6C-25A43ACB6B34}" dt="2020-07-17T10:56:33.349" v="570" actId="47"/>
        <pc:sldMkLst>
          <pc:docMk/>
          <pc:sldMk cId="547886758" sldId="451"/>
        </pc:sldMkLst>
      </pc:sldChg>
      <pc:sldChg chg="del">
        <pc:chgData name="Walter Thomaz da Silva Junior" userId="1b93b4a620cb2edd" providerId="LiveId" clId="{1880E4F3-A0CB-423F-8C6C-25A43ACB6B34}" dt="2020-07-17T10:05:49.215" v="7" actId="47"/>
        <pc:sldMkLst>
          <pc:docMk/>
          <pc:sldMk cId="1845542857" sldId="462"/>
        </pc:sldMkLst>
      </pc:sldChg>
      <pc:sldChg chg="add del">
        <pc:chgData name="Walter Thomaz da Silva Junior" userId="1b93b4a620cb2edd" providerId="LiveId" clId="{1880E4F3-A0CB-423F-8C6C-25A43ACB6B34}" dt="2020-07-17T12:02:38.761" v="577" actId="47"/>
        <pc:sldMkLst>
          <pc:docMk/>
          <pc:sldMk cId="3396392355" sldId="479"/>
        </pc:sldMkLst>
      </pc:sldChg>
      <pc:sldChg chg="del">
        <pc:chgData name="Walter Thomaz da Silva Junior" userId="1b93b4a620cb2edd" providerId="LiveId" clId="{1880E4F3-A0CB-423F-8C6C-25A43ACB6B34}" dt="2020-07-17T10:05:49.408" v="8" actId="47"/>
        <pc:sldMkLst>
          <pc:docMk/>
          <pc:sldMk cId="3738216648" sldId="487"/>
        </pc:sldMkLst>
      </pc:sldChg>
      <pc:sldChg chg="del">
        <pc:chgData name="Walter Thomaz da Silva Junior" userId="1b93b4a620cb2edd" providerId="LiveId" clId="{1880E4F3-A0CB-423F-8C6C-25A43ACB6B34}" dt="2020-07-17T10:05:49.593" v="9" actId="47"/>
        <pc:sldMkLst>
          <pc:docMk/>
          <pc:sldMk cId="2480096959" sldId="488"/>
        </pc:sldMkLst>
      </pc:sldChg>
      <pc:sldChg chg="del">
        <pc:chgData name="Walter Thomaz da Silva Junior" userId="1b93b4a620cb2edd" providerId="LiveId" clId="{1880E4F3-A0CB-423F-8C6C-25A43ACB6B34}" dt="2020-07-17T10:05:49.809" v="10" actId="47"/>
        <pc:sldMkLst>
          <pc:docMk/>
          <pc:sldMk cId="1362958806" sldId="489"/>
        </pc:sldMkLst>
      </pc:sldChg>
      <pc:sldChg chg="del">
        <pc:chgData name="Walter Thomaz da Silva Junior" userId="1b93b4a620cb2edd" providerId="LiveId" clId="{1880E4F3-A0CB-423F-8C6C-25A43ACB6B34}" dt="2020-07-17T10:05:50.009" v="11" actId="47"/>
        <pc:sldMkLst>
          <pc:docMk/>
          <pc:sldMk cId="4162875863" sldId="490"/>
        </pc:sldMkLst>
      </pc:sldChg>
      <pc:sldChg chg="del">
        <pc:chgData name="Walter Thomaz da Silva Junior" userId="1b93b4a620cb2edd" providerId="LiveId" clId="{1880E4F3-A0CB-423F-8C6C-25A43ACB6B34}" dt="2020-07-17T10:05:50.210" v="12" actId="47"/>
        <pc:sldMkLst>
          <pc:docMk/>
          <pc:sldMk cId="3137651560" sldId="491"/>
        </pc:sldMkLst>
      </pc:sldChg>
      <pc:sldChg chg="del">
        <pc:chgData name="Walter Thomaz da Silva Junior" userId="1b93b4a620cb2edd" providerId="LiveId" clId="{1880E4F3-A0CB-423F-8C6C-25A43ACB6B34}" dt="2020-07-17T10:05:50.373" v="13" actId="47"/>
        <pc:sldMkLst>
          <pc:docMk/>
          <pc:sldMk cId="1927874154" sldId="492"/>
        </pc:sldMkLst>
      </pc:sldChg>
      <pc:sldChg chg="del">
        <pc:chgData name="Walter Thomaz da Silva Junior" userId="1b93b4a620cb2edd" providerId="LiveId" clId="{1880E4F3-A0CB-423F-8C6C-25A43ACB6B34}" dt="2020-07-17T10:05:50.558" v="14" actId="47"/>
        <pc:sldMkLst>
          <pc:docMk/>
          <pc:sldMk cId="1509410706" sldId="493"/>
        </pc:sldMkLst>
      </pc:sldChg>
      <pc:sldChg chg="del">
        <pc:chgData name="Walter Thomaz da Silva Junior" userId="1b93b4a620cb2edd" providerId="LiveId" clId="{1880E4F3-A0CB-423F-8C6C-25A43ACB6B34}" dt="2020-07-17T10:05:50.758" v="15" actId="47"/>
        <pc:sldMkLst>
          <pc:docMk/>
          <pc:sldMk cId="3163394749" sldId="494"/>
        </pc:sldMkLst>
      </pc:sldChg>
      <pc:sldChg chg="del">
        <pc:chgData name="Walter Thomaz da Silva Junior" userId="1b93b4a620cb2edd" providerId="LiveId" clId="{1880E4F3-A0CB-423F-8C6C-25A43ACB6B34}" dt="2020-07-17T10:05:51.529" v="16" actId="47"/>
        <pc:sldMkLst>
          <pc:docMk/>
          <pc:sldMk cId="143287548" sldId="495"/>
        </pc:sldMkLst>
      </pc:sldChg>
      <pc:sldChg chg="del">
        <pc:chgData name="Walter Thomaz da Silva Junior" userId="1b93b4a620cb2edd" providerId="LiveId" clId="{1880E4F3-A0CB-423F-8C6C-25A43ACB6B34}" dt="2020-07-17T10:05:51.746" v="17" actId="47"/>
        <pc:sldMkLst>
          <pc:docMk/>
          <pc:sldMk cId="1098602719" sldId="496"/>
        </pc:sldMkLst>
      </pc:sldChg>
      <pc:sldChg chg="del">
        <pc:chgData name="Walter Thomaz da Silva Junior" userId="1b93b4a620cb2edd" providerId="LiveId" clId="{1880E4F3-A0CB-423F-8C6C-25A43ACB6B34}" dt="2020-07-17T10:05:51.968" v="18" actId="47"/>
        <pc:sldMkLst>
          <pc:docMk/>
          <pc:sldMk cId="4249317087" sldId="497"/>
        </pc:sldMkLst>
      </pc:sldChg>
      <pc:sldChg chg="del">
        <pc:chgData name="Walter Thomaz da Silva Junior" userId="1b93b4a620cb2edd" providerId="LiveId" clId="{1880E4F3-A0CB-423F-8C6C-25A43ACB6B34}" dt="2020-07-17T10:05:52.179" v="19" actId="47"/>
        <pc:sldMkLst>
          <pc:docMk/>
          <pc:sldMk cId="2790349684" sldId="498"/>
        </pc:sldMkLst>
      </pc:sldChg>
      <pc:sldChg chg="del">
        <pc:chgData name="Walter Thomaz da Silva Junior" userId="1b93b4a620cb2edd" providerId="LiveId" clId="{1880E4F3-A0CB-423F-8C6C-25A43ACB6B34}" dt="2020-07-17T10:05:52.396" v="20" actId="47"/>
        <pc:sldMkLst>
          <pc:docMk/>
          <pc:sldMk cId="2872526206" sldId="499"/>
        </pc:sldMkLst>
      </pc:sldChg>
      <pc:sldChg chg="del">
        <pc:chgData name="Walter Thomaz da Silva Junior" userId="1b93b4a620cb2edd" providerId="LiveId" clId="{1880E4F3-A0CB-423F-8C6C-25A43ACB6B34}" dt="2020-07-17T10:05:48.854" v="6" actId="47"/>
        <pc:sldMkLst>
          <pc:docMk/>
          <pc:sldMk cId="803627554" sldId="500"/>
        </pc:sldMkLst>
      </pc:sldChg>
      <pc:sldChg chg="del">
        <pc:chgData name="Walter Thomaz da Silva Junior" userId="1b93b4a620cb2edd" providerId="LiveId" clId="{1880E4F3-A0CB-423F-8C6C-25A43ACB6B34}" dt="2020-07-17T10:05:52.703" v="21" actId="47"/>
        <pc:sldMkLst>
          <pc:docMk/>
          <pc:sldMk cId="3488726177" sldId="501"/>
        </pc:sldMkLst>
      </pc:sldChg>
      <pc:sldChg chg="del">
        <pc:chgData name="Walter Thomaz da Silva Junior" userId="1b93b4a620cb2edd" providerId="LiveId" clId="{1880E4F3-A0CB-423F-8C6C-25A43ACB6B34}" dt="2020-07-17T10:05:53.205" v="22" actId="47"/>
        <pc:sldMkLst>
          <pc:docMk/>
          <pc:sldMk cId="2418682050" sldId="502"/>
        </pc:sldMkLst>
      </pc:sldChg>
      <pc:sldChg chg="del">
        <pc:chgData name="Walter Thomaz da Silva Junior" userId="1b93b4a620cb2edd" providerId="LiveId" clId="{1880E4F3-A0CB-423F-8C6C-25A43ACB6B34}" dt="2020-07-17T10:05:53.706" v="23" actId="47"/>
        <pc:sldMkLst>
          <pc:docMk/>
          <pc:sldMk cId="3533224723" sldId="503"/>
        </pc:sldMkLst>
      </pc:sldChg>
      <pc:sldChg chg="del">
        <pc:chgData name="Walter Thomaz da Silva Junior" userId="1b93b4a620cb2edd" providerId="LiveId" clId="{1880E4F3-A0CB-423F-8C6C-25A43ACB6B34}" dt="2020-07-17T10:05:54.170" v="24" actId="47"/>
        <pc:sldMkLst>
          <pc:docMk/>
          <pc:sldMk cId="1503094002" sldId="504"/>
        </pc:sldMkLst>
      </pc:sldChg>
      <pc:sldChg chg="del">
        <pc:chgData name="Walter Thomaz da Silva Junior" userId="1b93b4a620cb2edd" providerId="LiveId" clId="{1880E4F3-A0CB-423F-8C6C-25A43ACB6B34}" dt="2020-07-17T10:05:54.439" v="25" actId="47"/>
        <pc:sldMkLst>
          <pc:docMk/>
          <pc:sldMk cId="904344597" sldId="505"/>
        </pc:sldMkLst>
      </pc:sldChg>
      <pc:sldChg chg="del">
        <pc:chgData name="Walter Thomaz da Silva Junior" userId="1b93b4a620cb2edd" providerId="LiveId" clId="{1880E4F3-A0CB-423F-8C6C-25A43ACB6B34}" dt="2020-07-17T10:05:54.787" v="26" actId="47"/>
        <pc:sldMkLst>
          <pc:docMk/>
          <pc:sldMk cId="3957680082" sldId="506"/>
        </pc:sldMkLst>
      </pc:sldChg>
      <pc:sldChg chg="del">
        <pc:chgData name="Walter Thomaz da Silva Junior" userId="1b93b4a620cb2edd" providerId="LiveId" clId="{1880E4F3-A0CB-423F-8C6C-25A43ACB6B34}" dt="2020-07-17T10:05:55.113" v="27" actId="47"/>
        <pc:sldMkLst>
          <pc:docMk/>
          <pc:sldMk cId="1247589086" sldId="507"/>
        </pc:sldMkLst>
      </pc:sldChg>
      <pc:sldChg chg="del">
        <pc:chgData name="Walter Thomaz da Silva Junior" userId="1b93b4a620cb2edd" providerId="LiveId" clId="{1880E4F3-A0CB-423F-8C6C-25A43ACB6B34}" dt="2020-07-17T10:05:57.046" v="28" actId="47"/>
        <pc:sldMkLst>
          <pc:docMk/>
          <pc:sldMk cId="1304867107" sldId="508"/>
        </pc:sldMkLst>
      </pc:sldChg>
      <pc:sldChg chg="addSp delSp modSp add del mod modAnim">
        <pc:chgData name="Walter Thomaz da Silva Junior" userId="1b93b4a620cb2edd" providerId="LiveId" clId="{1880E4F3-A0CB-423F-8C6C-25A43ACB6B34}" dt="2020-07-17T10:56:36.383" v="574" actId="47"/>
        <pc:sldMkLst>
          <pc:docMk/>
          <pc:sldMk cId="703752936" sldId="509"/>
        </pc:sldMkLst>
        <pc:spChg chg="del">
          <ac:chgData name="Walter Thomaz da Silva Junior" userId="1b93b4a620cb2edd" providerId="LiveId" clId="{1880E4F3-A0CB-423F-8C6C-25A43ACB6B34}" dt="2020-07-17T10:06:02.506" v="29" actId="478"/>
          <ac:spMkLst>
            <pc:docMk/>
            <pc:sldMk cId="703752936" sldId="509"/>
            <ac:spMk id="6" creationId="{D4E708B2-561A-44CE-A5CA-93B365AE8E1B}"/>
          </ac:spMkLst>
        </pc:spChg>
        <pc:spChg chg="del mod">
          <ac:chgData name="Walter Thomaz da Silva Junior" userId="1b93b4a620cb2edd" providerId="LiveId" clId="{1880E4F3-A0CB-423F-8C6C-25A43ACB6B34}" dt="2020-07-17T10:06:07.985" v="31" actId="478"/>
          <ac:spMkLst>
            <pc:docMk/>
            <pc:sldMk cId="703752936" sldId="509"/>
            <ac:spMk id="7" creationId="{324DDDCA-6628-4452-8BB7-E732AC0D9290}"/>
          </ac:spMkLst>
        </pc:spChg>
        <pc:spChg chg="add mod">
          <ac:chgData name="Walter Thomaz da Silva Junior" userId="1b93b4a620cb2edd" providerId="LiveId" clId="{1880E4F3-A0CB-423F-8C6C-25A43ACB6B34}" dt="2020-07-17T10:55:35.893" v="558" actId="208"/>
          <ac:spMkLst>
            <pc:docMk/>
            <pc:sldMk cId="703752936" sldId="509"/>
            <ac:spMk id="10" creationId="{B0BA0C6C-5F73-4F5D-8FC8-6393A2CFC518}"/>
          </ac:spMkLst>
        </pc:spChg>
        <pc:picChg chg="add del mod">
          <ac:chgData name="Walter Thomaz da Silva Junior" userId="1b93b4a620cb2edd" providerId="LiveId" clId="{1880E4F3-A0CB-423F-8C6C-25A43ACB6B34}" dt="2020-07-17T10:46:41.756" v="148" actId="478"/>
          <ac:picMkLst>
            <pc:docMk/>
            <pc:sldMk cId="703752936" sldId="509"/>
            <ac:picMk id="5" creationId="{BEB9DFA4-ACE2-423E-9C93-31D6175D855E}"/>
          </ac:picMkLst>
        </pc:picChg>
        <pc:picChg chg="add mod">
          <ac:chgData name="Walter Thomaz da Silva Junior" userId="1b93b4a620cb2edd" providerId="LiveId" clId="{1880E4F3-A0CB-423F-8C6C-25A43ACB6B34}" dt="2020-07-17T10:47:18.651" v="150" actId="1076"/>
          <ac:picMkLst>
            <pc:docMk/>
            <pc:sldMk cId="703752936" sldId="509"/>
            <ac:picMk id="9" creationId="{656C8802-E7D8-4A98-AFD6-C948C06F095F}"/>
          </ac:picMkLst>
        </pc:picChg>
      </pc:sldChg>
      <pc:sldChg chg="modSp del mod">
        <pc:chgData name="Walter Thomaz da Silva Junior" userId="1b93b4a620cb2edd" providerId="LiveId" clId="{1880E4F3-A0CB-423F-8C6C-25A43ACB6B34}" dt="2020-07-17T10:56:26.275" v="564" actId="47"/>
        <pc:sldMkLst>
          <pc:docMk/>
          <pc:sldMk cId="4245142990" sldId="510"/>
        </pc:sldMkLst>
        <pc:spChg chg="mod">
          <ac:chgData name="Walter Thomaz da Silva Junior" userId="1b93b4a620cb2edd" providerId="LiveId" clId="{1880E4F3-A0CB-423F-8C6C-25A43ACB6B34}" dt="2020-07-17T10:06:14.338" v="32" actId="6549"/>
          <ac:spMkLst>
            <pc:docMk/>
            <pc:sldMk cId="4245142990" sldId="510"/>
            <ac:spMk id="6" creationId="{D4E708B2-561A-44CE-A5CA-93B365AE8E1B}"/>
          </ac:spMkLst>
        </pc:spChg>
      </pc:sldChg>
      <pc:sldChg chg="del">
        <pc:chgData name="Walter Thomaz da Silva Junior" userId="1b93b4a620cb2edd" providerId="LiveId" clId="{1880E4F3-A0CB-423F-8C6C-25A43ACB6B34}" dt="2020-07-17T10:56:26.914" v="565" actId="47"/>
        <pc:sldMkLst>
          <pc:docMk/>
          <pc:sldMk cId="3742077538" sldId="511"/>
        </pc:sldMkLst>
      </pc:sldChg>
      <pc:sldChg chg="del">
        <pc:chgData name="Walter Thomaz da Silva Junior" userId="1b93b4a620cb2edd" providerId="LiveId" clId="{1880E4F3-A0CB-423F-8C6C-25A43ACB6B34}" dt="2020-07-17T10:56:27.700" v="566" actId="47"/>
        <pc:sldMkLst>
          <pc:docMk/>
          <pc:sldMk cId="3883039890" sldId="512"/>
        </pc:sldMkLst>
      </pc:sldChg>
      <pc:sldChg chg="del">
        <pc:chgData name="Walter Thomaz da Silva Junior" userId="1b93b4a620cb2edd" providerId="LiveId" clId="{1880E4F3-A0CB-423F-8C6C-25A43ACB6B34}" dt="2020-07-17T10:56:28.249" v="567" actId="47"/>
        <pc:sldMkLst>
          <pc:docMk/>
          <pc:sldMk cId="2215904141" sldId="513"/>
        </pc:sldMkLst>
      </pc:sldChg>
      <pc:sldChg chg="del">
        <pc:chgData name="Walter Thomaz da Silva Junior" userId="1b93b4a620cb2edd" providerId="LiveId" clId="{1880E4F3-A0CB-423F-8C6C-25A43ACB6B34}" dt="2020-07-17T10:56:28.850" v="568" actId="47"/>
        <pc:sldMkLst>
          <pc:docMk/>
          <pc:sldMk cId="320999518" sldId="514"/>
        </pc:sldMkLst>
      </pc:sldChg>
      <pc:sldChg chg="del">
        <pc:chgData name="Walter Thomaz da Silva Junior" userId="1b93b4a620cb2edd" providerId="LiveId" clId="{1880E4F3-A0CB-423F-8C6C-25A43ACB6B34}" dt="2020-07-17T10:56:33.179" v="569" actId="47"/>
        <pc:sldMkLst>
          <pc:docMk/>
          <pc:sldMk cId="1795979056" sldId="515"/>
        </pc:sldMkLst>
      </pc:sldChg>
      <pc:sldMasterChg chg="del delSldLayout">
        <pc:chgData name="Walter Thomaz da Silva Junior" userId="1b93b4a620cb2edd" providerId="LiveId" clId="{1880E4F3-A0CB-423F-8C6C-25A43ACB6B34}" dt="2020-07-17T10:05:48.854" v="6" actId="47"/>
        <pc:sldMasterMkLst>
          <pc:docMk/>
          <pc:sldMasterMk cId="0" sldId="2147483996"/>
        </pc:sldMasterMkLst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3997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3998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3999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0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1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2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3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4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5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6"/>
          </pc:sldLayoutMkLst>
        </pc:sldLayoutChg>
        <pc:sldLayoutChg chg="del">
          <pc:chgData name="Walter Thomaz da Silva Junior" userId="1b93b4a620cb2edd" providerId="LiveId" clId="{1880E4F3-A0CB-423F-8C6C-25A43ACB6B34}" dt="2020-07-17T10:05:48.854" v="6" actId="47"/>
          <pc:sldLayoutMkLst>
            <pc:docMk/>
            <pc:sldMasterMk cId="0" sldId="2147483996"/>
            <pc:sldLayoutMk cId="0" sldId="2147484007"/>
          </pc:sldLayoutMkLst>
        </pc:sldLayoutChg>
      </pc:sldMaster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17T07:48:41.75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E995D6-8399-448D-8E3D-687CF430A7B6}" type="datetimeFigureOut">
              <a:rPr lang="pt-BR" smtClean="0"/>
              <a:pPr/>
              <a:t>17/07/2020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0636A-8AE3-49B8-A1B6-4E49BB88B14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25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" y="746125"/>
            <a:ext cx="6629400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41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38F6F25-8DBE-4134-B1A5-B7E1A8C0ED95}" type="slidenum">
              <a:rPr lang="pt-BR" altLang="pt-BR" smtClean="0"/>
              <a:pPr/>
              <a:t>1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501072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" y="746125"/>
            <a:ext cx="6629400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634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C26C53A-4ED4-476A-81B1-01D67A3A16C7}" type="slidenum">
              <a:rPr lang="pt-BR" altLang="pt-BR" smtClean="0">
                <a:solidFill>
                  <a:prstClr val="black"/>
                </a:solidFill>
              </a:rPr>
              <a:pPr/>
              <a:t>2</a:t>
            </a:fld>
            <a:endParaRPr lang="pt-BR" alt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598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" y="746125"/>
            <a:ext cx="6629400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dirty="0"/>
          </a:p>
        </p:txBody>
      </p:sp>
      <p:sp>
        <p:nvSpPr>
          <p:cNvPr id="675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A6630D-5290-49CC-B925-E6695B8C8E75}" type="slidenum">
              <a:rPr lang="pt-BR" altLang="pt-BR" smtClean="0">
                <a:solidFill>
                  <a:prstClr val="black"/>
                </a:solidFill>
              </a:rPr>
              <a:pPr/>
              <a:t>4</a:t>
            </a:fld>
            <a:endParaRPr lang="pt-BR" alt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6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397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84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718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5BD6C-498F-47AD-A96A-2D0B3C86D0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3332B-9295-4E82-983F-0911AC54F255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E9871-D31E-4089-89CA-5A2A2EE97BD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DBEDD-92E5-4099-B3D5-7FA12553514C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42CD7-1242-4E37-8A5D-FC831E8859E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0E09D-354A-4C9B-89CA-83B9EF2748D2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644CC-7DB1-49BA-A785-8CD3726D9ED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23837-4C88-49FD-B587-9A702D8796D5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BCA56-5500-4B50-A0B1-36C3834BD45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5E9E-0A03-4F27-BFEE-5BCCB481AD55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81818-9F59-4F2D-8190-12282C92322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619E-2B29-4773-A41F-DA9230815A53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B98B-1CE7-43E0-8432-357CEBC8867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0FA2B-3E08-4A40-96AC-7096DAFA5BFB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253F7-A1ED-43D1-97E9-46964C71E55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572B1-D617-4175-968A-D057FF019964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729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dirty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FEBAC-ED10-48BD-BC66-E213FF477F3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45903-BB9C-4701-885A-C6123201EDE5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879C-5BC8-402E-B39C-F6BFD93957B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B73CB-3CC3-4EB9-856D-4B48CF399626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B2798-A1A1-44C0-8E22-95BB8577379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4EB99-9D2E-4455-B8E6-101DB23C6E63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24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29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622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040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978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35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56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B5577-850D-4845-9391-39D143CD41C5}" type="datetimeFigureOut">
              <a:rPr lang="pt-BR" smtClean="0"/>
              <a:t>17/07/2020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EB393-FDE1-4F2A-BEBE-838118DA95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79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6FC459-69CC-4776-862D-38AD144D057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17/07/2020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E53EAB-9847-4932-AA88-89ADA780135B}" type="slidenum">
              <a:rPr lang="pt-BR" altLang="pt-B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 dirty="0"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tributario.com.br/guia/drawback.html#:~:text=O%20regime%20aduaneiro%20especial%20conhecido,para%20utiliza%C3%A7%C3%A3o%20em%20produto%20exportado." TargetMode="External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8D3F9BE-F468-4C88-BAED-3751B79FD1CC}"/>
              </a:ext>
            </a:extLst>
          </p:cNvPr>
          <p:cNvSpPr txBox="1"/>
          <p:nvPr/>
        </p:nvSpPr>
        <p:spPr>
          <a:xfrm>
            <a:off x="335360" y="1412776"/>
            <a:ext cx="11593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*</a:t>
            </a:r>
            <a:r>
              <a:rPr lang="pt-BR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 regime aduaneiro especial conhecido como "</a:t>
            </a:r>
            <a:r>
              <a:rPr lang="pt-BR" sz="24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drawback</a:t>
            </a:r>
            <a:r>
              <a:rPr lang="pt-BR" sz="2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" consiste na suspensão ou eliminação de tributos incidentes sobre insumos importados para utilização em produto exportado.</a:t>
            </a:r>
            <a:endParaRPr lang="pt-BR" sz="24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710090-5D00-4968-A950-76EE118D1C4B}"/>
              </a:ext>
            </a:extLst>
          </p:cNvPr>
          <p:cNvSpPr txBox="1"/>
          <p:nvPr/>
        </p:nvSpPr>
        <p:spPr>
          <a:xfrm>
            <a:off x="191344" y="6093876"/>
            <a:ext cx="117373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>
                <a:hlinkClick r:id="rId3"/>
              </a:rPr>
              <a:t>http://www.portaltributario.com.br/guia/drawback.html#:~:</a:t>
            </a:r>
            <a:r>
              <a:rPr lang="pt-BR" sz="800" dirty="0" err="1">
                <a:hlinkClick r:id="rId3"/>
              </a:rPr>
              <a:t>text</a:t>
            </a:r>
            <a:r>
              <a:rPr lang="pt-BR" sz="800" dirty="0">
                <a:hlinkClick r:id="rId3"/>
              </a:rPr>
              <a:t>=O%20regime%20aduaneiro%20especial%20conhecido,para%20utiliza%C3%A7%C3%A3o%20em%20produto%20exportado.</a:t>
            </a:r>
            <a:endParaRPr lang="pt-BR" sz="8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30D5CCC-D0B0-4EFA-BA4F-E13C36E90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430" y="3284983"/>
            <a:ext cx="2568980" cy="162152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E9F2AFC-EA15-471A-B131-B7A4F60085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5800" y="3293559"/>
            <a:ext cx="2568980" cy="169309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918EF79-8899-43CB-8EF5-B110690B51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8208" y="3327392"/>
            <a:ext cx="3351383" cy="1659263"/>
          </a:xfrm>
          <a:prstGeom prst="rect">
            <a:avLst/>
          </a:prstGeom>
        </p:spPr>
      </p:pic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AAAA52D5-7618-4AC7-806A-849C5D68F72D}"/>
              </a:ext>
            </a:extLst>
          </p:cNvPr>
          <p:cNvSpPr/>
          <p:nvPr/>
        </p:nvSpPr>
        <p:spPr>
          <a:xfrm>
            <a:off x="3647728" y="3933056"/>
            <a:ext cx="432048" cy="3118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31F02780-A287-4EDF-A70B-78C4D222C9B4}"/>
              </a:ext>
            </a:extLst>
          </p:cNvPr>
          <p:cNvSpPr/>
          <p:nvPr/>
        </p:nvSpPr>
        <p:spPr>
          <a:xfrm>
            <a:off x="7176120" y="3933056"/>
            <a:ext cx="432048" cy="3118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CD2D0ED-C69D-40DC-898C-B3619AE52651}"/>
              </a:ext>
            </a:extLst>
          </p:cNvPr>
          <p:cNvSpPr txBox="1"/>
          <p:nvPr/>
        </p:nvSpPr>
        <p:spPr>
          <a:xfrm>
            <a:off x="839416" y="5085184"/>
            <a:ext cx="23762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INSUMO IMPORTADO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1834A08-41BD-4C14-911D-CAC13E2382B1}"/>
              </a:ext>
            </a:extLst>
          </p:cNvPr>
          <p:cNvSpPr txBox="1"/>
          <p:nvPr/>
        </p:nvSpPr>
        <p:spPr>
          <a:xfrm>
            <a:off x="4367808" y="5085184"/>
            <a:ext cx="23762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PRODUÇÃO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D743D96-AB9A-4E5D-B023-9FC40EC096CA}"/>
              </a:ext>
            </a:extLst>
          </p:cNvPr>
          <p:cNvSpPr txBox="1"/>
          <p:nvPr/>
        </p:nvSpPr>
        <p:spPr>
          <a:xfrm>
            <a:off x="8472264" y="5085184"/>
            <a:ext cx="23762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EXPORTAÇÃO</a:t>
            </a:r>
          </a:p>
        </p:txBody>
      </p:sp>
    </p:spTree>
    <p:extLst>
      <p:ext uri="{BB962C8B-B14F-4D97-AF65-F5344CB8AC3E}">
        <p14:creationId xmlns:p14="http://schemas.microsoft.com/office/powerpoint/2010/main" val="3677701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941514" y="1268413"/>
            <a:ext cx="8351837" cy="4895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AB69479-898F-40DD-BA69-B9E6724FDC31}"/>
              </a:ext>
            </a:extLst>
          </p:cNvPr>
          <p:cNvSpPr txBox="1"/>
          <p:nvPr/>
        </p:nvSpPr>
        <p:spPr>
          <a:xfrm>
            <a:off x="1941514" y="1700808"/>
            <a:ext cx="7898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56C8802-E7D8-4A98-AFD6-C948C06F0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1911367"/>
            <a:ext cx="4553585" cy="271500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0BA0C6C-5F73-4F5D-8FC8-6393A2CFC518}"/>
              </a:ext>
            </a:extLst>
          </p:cNvPr>
          <p:cNvSpPr txBox="1"/>
          <p:nvPr/>
        </p:nvSpPr>
        <p:spPr>
          <a:xfrm>
            <a:off x="6312024" y="764704"/>
            <a:ext cx="5256584" cy="5262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/>
              <a:t>MAS...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sz="2800" dirty="0"/>
              <a:t>O QUE É O FUTURO DAS OPERAÇÕES DE COMÉRCIO EXTERIOR?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sz="2800" dirty="0"/>
              <a:t>QUAIS SÃO AS NOVAS DIRETRIZES?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sz="2800" dirty="0"/>
              <a:t>QUAIS SÃO AS NOVAS FERRAMENTAS?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sz="2800" dirty="0"/>
              <a:t>O QUE SERÁ EXIGIDO DO NOVO PROFISSIONAL?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sz="2800" dirty="0"/>
              <a:t>COMO SERÁ O DRAWBACK NO FUTURO?</a:t>
            </a:r>
          </a:p>
        </p:txBody>
      </p:sp>
    </p:spTree>
    <p:extLst>
      <p:ext uri="{BB962C8B-B14F-4D97-AF65-F5344CB8AC3E}">
        <p14:creationId xmlns:p14="http://schemas.microsoft.com/office/powerpoint/2010/main" val="70375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78948795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113" y="-233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7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24819" y="4437113"/>
            <a:ext cx="8785225" cy="18410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t-BR" altLang="pt-BR" sz="2400" dirty="0">
                <a:solidFill>
                  <a:srgbClr val="002060"/>
                </a:solidFill>
                <a:latin typeface="Arial"/>
              </a:rPr>
              <a:t>PORTORIUM – Consultoria Internacional</a:t>
            </a:r>
          </a:p>
          <a:p>
            <a:pPr algn="ctr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t-BR" altLang="pt-BR" sz="2400" dirty="0">
                <a:solidFill>
                  <a:srgbClr val="002060"/>
                </a:solidFill>
                <a:latin typeface="Arial"/>
              </a:rPr>
              <a:t>www.portorium.net</a:t>
            </a:r>
          </a:p>
          <a:p>
            <a:pPr algn="ctr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t-BR" altLang="pt-BR" sz="2400" dirty="0">
                <a:solidFill>
                  <a:srgbClr val="002060"/>
                </a:solidFill>
                <a:latin typeface="Arial"/>
              </a:rPr>
              <a:t>55 11 3637.4654</a:t>
            </a:r>
          </a:p>
          <a:p>
            <a:pPr algn="ctr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2400" dirty="0">
                <a:solidFill>
                  <a:srgbClr val="002060"/>
                </a:solidFill>
                <a:latin typeface="Arial"/>
              </a:rPr>
              <a:t>55 11 3637.5659</a:t>
            </a:r>
            <a:endParaRPr lang="pt-BR" sz="2400" dirty="0">
              <a:solidFill>
                <a:srgbClr val="00206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99656" y="1556792"/>
            <a:ext cx="6358260" cy="27388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</p:pic>
    </p:spTree>
    <p:extLst>
      <p:ext uri="{BB962C8B-B14F-4D97-AF65-F5344CB8AC3E}">
        <p14:creationId xmlns:p14="http://schemas.microsoft.com/office/powerpoint/2010/main" val="2582041758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2_Aued_Sulzer_Parada_Apresentacao_powerpoint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3214</TotalTime>
  <Words>135</Words>
  <Application>Microsoft Office PowerPoint</Application>
  <PresentationFormat>Widescreen</PresentationFormat>
  <Paragraphs>18</Paragraphs>
  <Slides>4</Slides>
  <Notes>3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</vt:i4>
      </vt:variant>
    </vt:vector>
  </HeadingPairs>
  <TitlesOfParts>
    <vt:vector size="10" baseType="lpstr">
      <vt:lpstr>Arial</vt:lpstr>
      <vt:lpstr>Arial</vt:lpstr>
      <vt:lpstr>Calibri</vt:lpstr>
      <vt:lpstr>Calibri Light</vt:lpstr>
      <vt:lpstr>Personalizar design</vt:lpstr>
      <vt:lpstr>32_Aued_Sulzer_Parada_Apresentacao_powerpoint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Portorium - Marketing</dc:creator>
  <cp:lastModifiedBy>Walter Thomaz da Silva Junior</cp:lastModifiedBy>
  <cp:revision>192</cp:revision>
  <cp:lastPrinted>2017-12-04T16:47:25Z</cp:lastPrinted>
  <dcterms:created xsi:type="dcterms:W3CDTF">2015-09-09T20:00:30Z</dcterms:created>
  <dcterms:modified xsi:type="dcterms:W3CDTF">2020-07-17T12:02:54Z</dcterms:modified>
</cp:coreProperties>
</file>